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8" r:id="rId1"/>
  </p:sldMasterIdLst>
  <p:notesMasterIdLst>
    <p:notesMasterId r:id="rId14"/>
  </p:notesMasterIdLst>
  <p:handoutMasterIdLst>
    <p:handoutMasterId r:id="rId15"/>
  </p:handoutMasterIdLst>
  <p:sldIdLst>
    <p:sldId id="328" r:id="rId2"/>
    <p:sldId id="318" r:id="rId3"/>
    <p:sldId id="262" r:id="rId4"/>
    <p:sldId id="319" r:id="rId5"/>
    <p:sldId id="327" r:id="rId6"/>
    <p:sldId id="320" r:id="rId7"/>
    <p:sldId id="321" r:id="rId8"/>
    <p:sldId id="322" r:id="rId9"/>
    <p:sldId id="326" r:id="rId10"/>
    <p:sldId id="324" r:id="rId11"/>
    <p:sldId id="325" r:id="rId12"/>
    <p:sldId id="31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a Marta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97" autoAdjust="0"/>
    <p:restoredTop sz="94643" autoAdjust="0"/>
  </p:normalViewPr>
  <p:slideViewPr>
    <p:cSldViewPr>
      <p:cViewPr varScale="1">
        <p:scale>
          <a:sx n="90" d="100"/>
          <a:sy n="90" d="100"/>
        </p:scale>
        <p:origin x="104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C5792F75-CAEF-1CC5-7902-E2C8DC9DEE6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878AB017-A873-AC2E-ACDC-DEA8D0B98AD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DD830862-29A1-64C3-F3CA-E4F8CA0B722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A4FD4F20-2CF4-68B3-97A0-FB287B376B4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C2F9D5E-F23C-480E-8556-60719F1C31A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08FAA212-D040-1382-5B41-E72EDB7345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EE09973-9345-E763-C5D9-54EF0CDE023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FAAFC41E-3159-46BC-A113-9EFE1177B8F0}" type="datetimeFigureOut">
              <a:rPr lang="pl-PL"/>
              <a:pPr>
                <a:defRPr/>
              </a:pPr>
              <a:t>18.09.2025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A09C3B24-C293-C122-8549-44E935B7298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8DC667EF-7135-3C8F-5260-438DCE9A5D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A47CED1-6B78-01FA-04F2-A5C63B3F0DA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C4B4D20-0B2C-30CB-02C6-2F822BA516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19647F68-D790-40D7-B180-882963E12E6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ymbol zastępczy obrazu slajdu 1">
            <a:extLst>
              <a:ext uri="{FF2B5EF4-FFF2-40B4-BE49-F238E27FC236}">
                <a16:creationId xmlns:a16="http://schemas.microsoft.com/office/drawing/2014/main" id="{09E32715-67B5-84EE-4C59-7B7A5148B8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2" name="Symbol zastępczy notatek 2">
            <a:extLst>
              <a:ext uri="{FF2B5EF4-FFF2-40B4-BE49-F238E27FC236}">
                <a16:creationId xmlns:a16="http://schemas.microsoft.com/office/drawing/2014/main" id="{20F3967D-7BE2-16BC-B883-0485A18B4B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l-PL" altLang="pl-PL"/>
              <a:t>Prosimy o wpisanie liczby wolontariuszy zaangażowanych przy projekcie, zarówno długoterminowych, jak i akcyjnych.  W przypadku liczby uczestników – prosimy o podanie łącznej osób, które bezpośrednio brały udział w Państwa działaniach projektowych.</a:t>
            </a:r>
          </a:p>
        </p:txBody>
      </p:sp>
      <p:sp>
        <p:nvSpPr>
          <p:cNvPr id="30723" name="Symbol zastępczy numeru slajdu 3">
            <a:extLst>
              <a:ext uri="{FF2B5EF4-FFF2-40B4-BE49-F238E27FC236}">
                <a16:creationId xmlns:a16="http://schemas.microsoft.com/office/drawing/2014/main" id="{F4EA5567-4E2C-A6A1-15A1-137B5BB918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24409D5-655E-417B-8880-246D934FA443}" type="slidenum">
              <a:rPr lang="pl-PL" altLang="pl-PL"/>
              <a:pPr/>
              <a:t>3</a:t>
            </a:fld>
            <a:endParaRPr lang="pl-PL" alt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ymbol zastępczy obrazu slajdu 1">
            <a:extLst>
              <a:ext uri="{FF2B5EF4-FFF2-40B4-BE49-F238E27FC236}">
                <a16:creationId xmlns:a16="http://schemas.microsoft.com/office/drawing/2014/main" id="{953C8016-2CD3-3DC6-29D3-2A8E2C0E7D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6" name="Symbol zastępczy notatek 2">
            <a:extLst>
              <a:ext uri="{FF2B5EF4-FFF2-40B4-BE49-F238E27FC236}">
                <a16:creationId xmlns:a16="http://schemas.microsoft.com/office/drawing/2014/main" id="{75328D76-C39E-C075-9CD2-4039813F38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l-PL" altLang="pl-PL"/>
              <a:t>Prosimy skopiować /skrócić opis ze sprawozdania w pkt. 3.Opis realizowanego projektu.</a:t>
            </a:r>
          </a:p>
        </p:txBody>
      </p:sp>
      <p:sp>
        <p:nvSpPr>
          <p:cNvPr id="31747" name="Symbol zastępczy numeru slajdu 3">
            <a:extLst>
              <a:ext uri="{FF2B5EF4-FFF2-40B4-BE49-F238E27FC236}">
                <a16:creationId xmlns:a16="http://schemas.microsoft.com/office/drawing/2014/main" id="{17B46E79-2FAB-6A5D-47B8-4BB518C4D8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E18BEA22-51A9-421B-8C85-1EC0DA120295}" type="slidenum">
              <a:rPr lang="pl-PL" altLang="pl-PL"/>
              <a:pPr/>
              <a:t>4</a:t>
            </a:fld>
            <a:endParaRPr lang="pl-PL" alt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ymbol zastępczy obrazu slajdu 1">
            <a:extLst>
              <a:ext uri="{FF2B5EF4-FFF2-40B4-BE49-F238E27FC236}">
                <a16:creationId xmlns:a16="http://schemas.microsoft.com/office/drawing/2014/main" id="{232CFBB0-7AFC-88B4-A209-5DD09903CE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0" name="Symbol zastępczy notatek 2">
            <a:extLst>
              <a:ext uri="{FF2B5EF4-FFF2-40B4-BE49-F238E27FC236}">
                <a16:creationId xmlns:a16="http://schemas.microsoft.com/office/drawing/2014/main" id="{ACF3BC7A-3D65-18D9-FC06-0D44C99047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altLang="pl-PL"/>
          </a:p>
        </p:txBody>
      </p:sp>
      <p:sp>
        <p:nvSpPr>
          <p:cNvPr id="32771" name="Symbol zastępczy numeru slajdu 3">
            <a:extLst>
              <a:ext uri="{FF2B5EF4-FFF2-40B4-BE49-F238E27FC236}">
                <a16:creationId xmlns:a16="http://schemas.microsoft.com/office/drawing/2014/main" id="{348A110B-B860-EF1C-F2D3-8D9756B72F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794F4E4A-8072-4699-8AF5-3E7756691BEB}" type="slidenum">
              <a:rPr lang="pl-PL" altLang="pl-PL"/>
              <a:pPr/>
              <a:t>5</a:t>
            </a:fld>
            <a:endParaRPr lang="pl-PL" alt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ymbol zastępczy obrazu slajdu 1">
            <a:extLst>
              <a:ext uri="{FF2B5EF4-FFF2-40B4-BE49-F238E27FC236}">
                <a16:creationId xmlns:a16="http://schemas.microsoft.com/office/drawing/2014/main" id="{0A5A237D-8B9D-F91C-DDDF-8CD02D726B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Symbol zastępczy notatek 2">
            <a:extLst>
              <a:ext uri="{FF2B5EF4-FFF2-40B4-BE49-F238E27FC236}">
                <a16:creationId xmlns:a16="http://schemas.microsoft.com/office/drawing/2014/main" id="{2FE955D5-F106-6794-B2DB-A97590BD8F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altLang="pl-PL"/>
          </a:p>
        </p:txBody>
      </p:sp>
      <p:sp>
        <p:nvSpPr>
          <p:cNvPr id="33795" name="Symbol zastępczy numeru slajdu 3">
            <a:extLst>
              <a:ext uri="{FF2B5EF4-FFF2-40B4-BE49-F238E27FC236}">
                <a16:creationId xmlns:a16="http://schemas.microsoft.com/office/drawing/2014/main" id="{3D719E6B-167A-7060-161B-58BD34B907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09D679B-7E15-4B31-BA5F-5AF85BBC30A8}" type="slidenum">
              <a:rPr lang="pl-PL" altLang="pl-PL"/>
              <a:pPr/>
              <a:t>6</a:t>
            </a:fld>
            <a:endParaRPr lang="pl-PL" alt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A2D81-4ACB-484C-8810-35C6BF15004B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98822582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67FF8-489D-4B6E-8CA9-130DB5D4B92E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68369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67FF8-489D-4B6E-8CA9-130DB5D4B92E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9319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67FF8-489D-4B6E-8CA9-130DB5D4B92E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67228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67FF8-489D-4B6E-8CA9-130DB5D4B92E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1581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67FF8-489D-4B6E-8CA9-130DB5D4B92E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343642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B3D3-AEF6-4180-B623-9D69B1818F46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23411446"/>
      </p:ext>
    </p:extLst>
  </p:cSld>
  <p:clrMapOvr>
    <a:masterClrMapping/>
  </p:clrMapOvr>
  <p:transition spd="med"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C11E07-4A9A-40A9-8076-E8A100A80C4D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43020108"/>
      </p:ext>
    </p:extLst>
  </p:cSld>
  <p:clrMapOvr>
    <a:masterClrMapping/>
  </p:clrMapOvr>
  <p:transition spd="med"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ytuł, tekst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B87772-6056-19C7-13F3-5827B6AEDC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F831BBF-7C1C-04F2-4602-78B05FCF12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FBC2A12E-832B-D06C-B899-48DB2B8174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0AA61-236E-487B-AFAA-E336B6074F9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17508403"/>
      </p:ext>
    </p:extLst>
  </p:cSld>
  <p:clrMapOvr>
    <a:masterClrMapping/>
  </p:clrMapOvr>
  <p:transition spd="med"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718F6AF-6E4C-A4A2-455E-D7EAF00C69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5B5BB4F-9082-2918-C98C-94877FDB38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B80944D-FF1F-DAF0-4358-2C8A93D6DC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F4AE4-7742-4FAF-8B01-5521FBAF961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5520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05DE06-A8E2-4F91-93A8-A12F960918C7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10914433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63E0E-D2F3-4BEC-B96F-649ABFC578B5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397398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023FCC-9D8D-47B2-B642-A4D55F966788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2921051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F4CC5E-E7E0-4FA4-BD17-5200AFD60464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15569653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B894A0-0335-4DED-B52A-399BB480AD11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87653082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EB386-E12A-4CAB-8BD7-C7243153F86A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95451929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1896B-1030-449B-B4A2-25CD9B128CB4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86950481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4EE9B6-92FD-4608-B953-C19144FB6822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07745404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F3F67FF8-489D-4B6E-8CA9-130DB5D4B92E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985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  <p:sldLayoutId id="2147484000" r:id="rId12"/>
    <p:sldLayoutId id="2147484001" r:id="rId13"/>
    <p:sldLayoutId id="2147484002" r:id="rId14"/>
    <p:sldLayoutId id="2147484003" r:id="rId15"/>
    <p:sldLayoutId id="2147484004" r:id="rId16"/>
    <p:sldLayoutId id="2147484005" r:id="rId17"/>
    <p:sldLayoutId id="2147484006" r:id="rId18"/>
  </p:sldLayoutIdLst>
  <p:transition spd="med">
    <p:zoom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tekstu 3">
            <a:extLst>
              <a:ext uri="{FF2B5EF4-FFF2-40B4-BE49-F238E27FC236}">
                <a16:creationId xmlns:a16="http://schemas.microsoft.com/office/drawing/2014/main" id="{CC73814B-376D-17AE-0955-73F08580A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25" y="2420888"/>
            <a:ext cx="7560840" cy="352839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pl-PL" altLang="pl-PL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/>
            <a:r>
              <a:rPr lang="pl-PL" altLang="pl-PL" sz="36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MIKRODOTACYJNY </a:t>
            </a:r>
            <a:br>
              <a:rPr lang="pl-PL" altLang="pl-PL" sz="36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6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STRATEGIA NA TRUDNE CZASY </a:t>
            </a:r>
            <a:br>
              <a:rPr lang="pl-PL" sz="36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6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MOC MAŁYCH SPOŁECZNOŚCI</a:t>
            </a:r>
            <a:r>
              <a:rPr lang="pl-PL" altLang="pl-PL" sz="36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pl-PL" altLang="pl-PL" sz="2400" b="1" dirty="0">
              <a:solidFill>
                <a:schemeClr val="tx1"/>
              </a:solidFill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F94D7720-5F70-D755-3219-640EF02F64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3731"/>
            <a:ext cx="9144000" cy="1184269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02287535-E17E-1671-1E8F-6F709200FC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6083094" cy="2527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610065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ytuł 1">
            <a:extLst>
              <a:ext uri="{FF2B5EF4-FFF2-40B4-BE49-F238E27FC236}">
                <a16:creationId xmlns:a16="http://schemas.microsoft.com/office/drawing/2014/main" id="{3D9A43C6-1F24-4A7F-B9E0-D4FF76BBD0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chemeClr val="accent2">
                    <a:lumMod val="50000"/>
                  </a:schemeClr>
                </a:solidFill>
              </a:rPr>
              <a:t>Fotorelacja</a:t>
            </a:r>
            <a:r>
              <a:rPr lang="pl-PL" altLang="pl-PL" dirty="0"/>
              <a:t> </a:t>
            </a:r>
          </a:p>
        </p:txBody>
      </p:sp>
      <p:sp>
        <p:nvSpPr>
          <p:cNvPr id="25602" name="Symbol zastępczy zawartości 2">
            <a:extLst>
              <a:ext uri="{FF2B5EF4-FFF2-40B4-BE49-F238E27FC236}">
                <a16:creationId xmlns:a16="http://schemas.microsoft.com/office/drawing/2014/main" id="{FFB57B44-0E6C-4EAE-E785-F9A2DC8C44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93725" y="1700213"/>
            <a:ext cx="8001000" cy="4267200"/>
          </a:xfrm>
        </p:spPr>
        <p:txBody>
          <a:bodyPr/>
          <a:lstStyle/>
          <a:p>
            <a:endParaRPr lang="pl-PL" altLang="pl-PL" sz="1800"/>
          </a:p>
          <a:p>
            <a:endParaRPr lang="pl-PL" altLang="pl-PL"/>
          </a:p>
        </p:txBody>
      </p:sp>
    </p:spTree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ytuł 1">
            <a:extLst>
              <a:ext uri="{FF2B5EF4-FFF2-40B4-BE49-F238E27FC236}">
                <a16:creationId xmlns:a16="http://schemas.microsoft.com/office/drawing/2014/main" id="{B2AED188-58AA-A472-CE7F-644269CFBE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chemeClr val="accent2">
                    <a:lumMod val="50000"/>
                  </a:schemeClr>
                </a:solidFill>
              </a:rPr>
              <a:t>Fotorelacja</a:t>
            </a:r>
            <a:r>
              <a:rPr lang="pl-PL" altLang="pl-PL" dirty="0"/>
              <a:t> </a:t>
            </a:r>
          </a:p>
        </p:txBody>
      </p:sp>
      <p:sp>
        <p:nvSpPr>
          <p:cNvPr id="26626" name="Symbol zastępczy zawartości 2">
            <a:extLst>
              <a:ext uri="{FF2B5EF4-FFF2-40B4-BE49-F238E27FC236}">
                <a16:creationId xmlns:a16="http://schemas.microsoft.com/office/drawing/2014/main" id="{78C6D256-FDD0-B6BF-60C6-864A0EB1C5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93725" y="1700213"/>
            <a:ext cx="8001000" cy="4267200"/>
          </a:xfrm>
        </p:spPr>
        <p:txBody>
          <a:bodyPr/>
          <a:lstStyle/>
          <a:p>
            <a:endParaRPr lang="pl-PL" altLang="pl-PL" sz="1800"/>
          </a:p>
          <a:p>
            <a:endParaRPr lang="pl-PL" altLang="pl-PL"/>
          </a:p>
        </p:txBody>
      </p:sp>
    </p:spTree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E6789C5E-CE5C-3D25-9DBF-12D6F21B5F1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700213"/>
            <a:ext cx="8064500" cy="4392612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pl-PL" altLang="pl-PL" sz="24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pl-PL" altLang="pl-PL" sz="2400" b="1" dirty="0">
              <a:solidFill>
                <a:schemeClr val="accent2">
                  <a:lumMod val="50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pl-PL" altLang="pl-PL" sz="2400" b="1" dirty="0">
              <a:solidFill>
                <a:schemeClr val="accent2">
                  <a:lumMod val="50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pl-PL" altLang="pl-PL" sz="2400" b="1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Dziękujemy za uwagę </a:t>
            </a:r>
          </a:p>
          <a:p>
            <a:pPr eaLnBrk="1" hangingPunct="1">
              <a:defRPr/>
            </a:pPr>
            <a:r>
              <a:rPr lang="pl-PL" altLang="pl-PL" sz="1800" b="1" dirty="0">
                <a:solidFill>
                  <a:schemeClr val="accent2">
                    <a:lumMod val="50000"/>
                  </a:schemeClr>
                </a:solidFill>
              </a:rPr>
              <a:t>Dane kontaktowe: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pl-PL" altLang="pl-PL" sz="1800" dirty="0">
              <a:solidFill>
                <a:schemeClr val="accent2">
                  <a:lumMod val="50000"/>
                </a:schemeClr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pl-PL" altLang="pl-PL" sz="1800" dirty="0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D72B42B3-C304-A785-2C01-CBADD4561D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269"/>
            <a:ext cx="6083094" cy="2527120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861FD95B-0EF1-9283-3EAF-4C214E3006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3731"/>
            <a:ext cx="9144000" cy="1184269"/>
          </a:xfrm>
          <a:prstGeom prst="rect">
            <a:avLst/>
          </a:prstGeom>
        </p:spPr>
      </p:pic>
    </p:spTree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tekstu 3">
            <a:extLst>
              <a:ext uri="{FF2B5EF4-FFF2-40B4-BE49-F238E27FC236}">
                <a16:creationId xmlns:a16="http://schemas.microsoft.com/office/drawing/2014/main" id="{CC73814B-376D-17AE-0955-73F08580A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8710" y="1052736"/>
            <a:ext cx="7772400" cy="3167856"/>
          </a:xfrm>
        </p:spPr>
        <p:txBody>
          <a:bodyPr>
            <a:normAutofit fontScale="92500" lnSpcReduction="10000"/>
          </a:bodyPr>
          <a:lstStyle/>
          <a:p>
            <a:r>
              <a:rPr lang="pl-PL" altLang="pl-PL" sz="2400" b="1" dirty="0">
                <a:solidFill>
                  <a:schemeClr val="accent2">
                    <a:lumMod val="50000"/>
                  </a:schemeClr>
                </a:solidFill>
              </a:rPr>
              <a:t>Tytuł projektu:</a:t>
            </a:r>
          </a:p>
          <a:p>
            <a:endParaRPr lang="pl-PL" altLang="pl-PL" sz="24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pl-PL" altLang="pl-PL" sz="2400" b="1" dirty="0">
                <a:solidFill>
                  <a:schemeClr val="accent2">
                    <a:lumMod val="50000"/>
                  </a:schemeClr>
                </a:solidFill>
              </a:rPr>
              <a:t>Nazwa </a:t>
            </a:r>
            <a:r>
              <a:rPr lang="pl-PL" altLang="pl-PL" sz="2400" b="1" dirty="0" err="1">
                <a:solidFill>
                  <a:schemeClr val="accent2">
                    <a:lumMod val="50000"/>
                  </a:schemeClr>
                </a:solidFill>
              </a:rPr>
              <a:t>grantobiorcy</a:t>
            </a:r>
            <a:r>
              <a:rPr lang="pl-PL" altLang="pl-PL" sz="2400" b="1" dirty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endParaRPr lang="pl-PL" altLang="pl-PL" sz="24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pl-PL" altLang="pl-PL" sz="2400" b="1" dirty="0">
                <a:solidFill>
                  <a:schemeClr val="accent2">
                    <a:lumMod val="50000"/>
                  </a:schemeClr>
                </a:solidFill>
              </a:rPr>
              <a:t>Numer projektu:</a:t>
            </a:r>
          </a:p>
          <a:p>
            <a:endParaRPr lang="pl-PL" altLang="pl-PL" sz="24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pl-PL" altLang="pl-PL" sz="2400" b="1" dirty="0">
                <a:solidFill>
                  <a:schemeClr val="accent2">
                    <a:lumMod val="50000"/>
                  </a:schemeClr>
                </a:solidFill>
              </a:rPr>
              <a:t>Kwota dofinansowania: </a:t>
            </a:r>
          </a:p>
        </p:txBody>
      </p:sp>
    </p:spTree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11387D13-EEC8-D33B-D82D-6F1B3BAFE2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7375" y="355600"/>
            <a:ext cx="8001000" cy="1216025"/>
          </a:xfrm>
        </p:spPr>
        <p:txBody>
          <a:bodyPr/>
          <a:lstStyle/>
          <a:p>
            <a:pPr eaLnBrk="1" hangingPunct="1"/>
            <a:r>
              <a:rPr lang="pl-PL" altLang="pl-PL" sz="28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Osoby zaangażowane w projekt 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5E936522-7D52-EF23-F583-73023BDCB83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79438" y="2276475"/>
            <a:ext cx="8008937" cy="1440557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l-PL" altLang="pl-PL" sz="2400" b="1" dirty="0">
                <a:solidFill>
                  <a:schemeClr val="accent2">
                    <a:lumMod val="50000"/>
                  </a:schemeClr>
                </a:solidFill>
              </a:rPr>
              <a:t>Liczba wolontariuszy: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pl-PL" altLang="pl-PL" sz="2400" b="1" dirty="0">
              <a:solidFill>
                <a:schemeClr val="accent2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l-PL" altLang="pl-PL" sz="2400" b="1" dirty="0">
                <a:solidFill>
                  <a:schemeClr val="accent2">
                    <a:lumMod val="50000"/>
                  </a:schemeClr>
                </a:solidFill>
              </a:rPr>
              <a:t>Liczba uczestników projektu: </a:t>
            </a:r>
          </a:p>
        </p:txBody>
      </p:sp>
    </p:spTree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ytuł 1">
            <a:extLst>
              <a:ext uri="{FF2B5EF4-FFF2-40B4-BE49-F238E27FC236}">
                <a16:creationId xmlns:a16="http://schemas.microsoft.com/office/drawing/2014/main" id="{B16E2E5D-C858-285A-4BAB-8B4585BC22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altLang="pl-PL" sz="3600" dirty="0">
                <a:solidFill>
                  <a:schemeClr val="accent2">
                    <a:lumMod val="50000"/>
                  </a:schemeClr>
                </a:solidFill>
              </a:rPr>
              <a:t>Krótki opis projektu </a:t>
            </a:r>
            <a:br>
              <a:rPr lang="pl-PL" altLang="pl-PL" sz="36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altLang="pl-PL" sz="2000" dirty="0">
                <a:solidFill>
                  <a:schemeClr val="accent2">
                    <a:lumMod val="50000"/>
                  </a:schemeClr>
                </a:solidFill>
              </a:rPr>
              <a:t>(co się wydarzyło w projekcie i jakie </a:t>
            </a:r>
            <a:br>
              <a:rPr lang="pl-PL" altLang="pl-PL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altLang="pl-PL" sz="2000" dirty="0">
                <a:solidFill>
                  <a:schemeClr val="accent2">
                    <a:lumMod val="50000"/>
                  </a:schemeClr>
                </a:solidFill>
              </a:rPr>
              <a:t>dzięki niemu zaszły zmiany w społeczności)</a:t>
            </a:r>
            <a:r>
              <a:rPr lang="pl-PL" altLang="pl-PL" sz="2000" dirty="0"/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5C23A8-7C1F-AD35-E1A5-03C5FA3625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pl-PL" dirty="0">
              <a:latin typeface="Arial" panose="020B0604020202020204" pitchFamily="34" charset="0"/>
            </a:endParaRPr>
          </a:p>
          <a:p>
            <a:pPr>
              <a:defRPr/>
            </a:pPr>
            <a:endParaRPr lang="pl-PL" dirty="0"/>
          </a:p>
        </p:txBody>
      </p:sp>
    </p:spTree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>
            <a:extLst>
              <a:ext uri="{FF2B5EF4-FFF2-40B4-BE49-F238E27FC236}">
                <a16:creationId xmlns:a16="http://schemas.microsoft.com/office/drawing/2014/main" id="{83A2576F-09C2-8228-FCB9-C4E49A1D07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altLang="pl-PL" sz="3600" dirty="0">
                <a:solidFill>
                  <a:schemeClr val="accent2">
                    <a:lumMod val="50000"/>
                  </a:schemeClr>
                </a:solidFill>
              </a:rPr>
              <a:t>Partnerzy projektu </a:t>
            </a:r>
            <a:br>
              <a:rPr lang="pl-PL" altLang="pl-PL" sz="36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altLang="pl-PL" sz="2000" dirty="0">
                <a:solidFill>
                  <a:schemeClr val="accent2">
                    <a:lumMod val="50000"/>
                  </a:schemeClr>
                </a:solidFill>
              </a:rPr>
              <a:t>(prosimy wymienić nazwy partnerów </a:t>
            </a:r>
            <a:br>
              <a:rPr lang="pl-PL" altLang="pl-PL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altLang="pl-PL" sz="2000" dirty="0">
                <a:solidFill>
                  <a:schemeClr val="accent2">
                    <a:lumMod val="50000"/>
                  </a:schemeClr>
                </a:solidFill>
              </a:rPr>
              <a:t>współpracujących przy realizacji projektu)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073D4B-F9FD-5DCD-7165-20BED847E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pl-PL" dirty="0">
              <a:latin typeface="Arial" panose="020B0604020202020204" pitchFamily="34" charset="0"/>
            </a:endParaRPr>
          </a:p>
          <a:p>
            <a:pPr>
              <a:defRPr/>
            </a:pPr>
            <a:endParaRPr lang="pl-PL" dirty="0"/>
          </a:p>
        </p:txBody>
      </p:sp>
    </p:spTree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ytuł 1">
            <a:extLst>
              <a:ext uri="{FF2B5EF4-FFF2-40B4-BE49-F238E27FC236}">
                <a16:creationId xmlns:a16="http://schemas.microsoft.com/office/drawing/2014/main" id="{602ADE8D-F6FA-09B2-5FCA-649D39E9D6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chemeClr val="accent2">
                    <a:lumMod val="50000"/>
                  </a:schemeClr>
                </a:solidFill>
              </a:rPr>
              <a:t>Fotorelacja</a:t>
            </a:r>
            <a:r>
              <a:rPr lang="pl-PL" altLang="pl-PL" dirty="0"/>
              <a:t> </a:t>
            </a:r>
          </a:p>
        </p:txBody>
      </p:sp>
      <p:sp>
        <p:nvSpPr>
          <p:cNvPr id="21506" name="Symbol zastępczy zawartości 1">
            <a:extLst>
              <a:ext uri="{FF2B5EF4-FFF2-40B4-BE49-F238E27FC236}">
                <a16:creationId xmlns:a16="http://schemas.microsoft.com/office/drawing/2014/main" id="{631B11D8-94CE-F5E3-9665-176FED0DF9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pl-PL" altLang="pl-PL"/>
          </a:p>
        </p:txBody>
      </p:sp>
    </p:spTree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ytuł 1">
            <a:extLst>
              <a:ext uri="{FF2B5EF4-FFF2-40B4-BE49-F238E27FC236}">
                <a16:creationId xmlns:a16="http://schemas.microsoft.com/office/drawing/2014/main" id="{717B4A77-089A-914F-7C1A-E4B93D7939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chemeClr val="accent2">
                    <a:lumMod val="50000"/>
                  </a:schemeClr>
                </a:solidFill>
              </a:rPr>
              <a:t>Fotorelacja</a:t>
            </a:r>
            <a:r>
              <a:rPr lang="pl-PL" altLang="pl-PL" dirty="0"/>
              <a:t> </a:t>
            </a:r>
          </a:p>
        </p:txBody>
      </p:sp>
      <p:sp>
        <p:nvSpPr>
          <p:cNvPr id="22530" name="Symbol zastępczy zawartości 1">
            <a:extLst>
              <a:ext uri="{FF2B5EF4-FFF2-40B4-BE49-F238E27FC236}">
                <a16:creationId xmlns:a16="http://schemas.microsoft.com/office/drawing/2014/main" id="{FBFF3C82-79E3-6AFA-46C1-ECA154264A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pl-PL" altLang="pl-PL"/>
          </a:p>
        </p:txBody>
      </p:sp>
    </p:spTree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ytuł 1">
            <a:extLst>
              <a:ext uri="{FF2B5EF4-FFF2-40B4-BE49-F238E27FC236}">
                <a16:creationId xmlns:a16="http://schemas.microsoft.com/office/drawing/2014/main" id="{672583FE-B3CB-0668-D3CA-D7F0ABCD82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chemeClr val="accent2">
                    <a:lumMod val="50000"/>
                  </a:schemeClr>
                </a:solidFill>
              </a:rPr>
              <a:t>Fotorelacja</a:t>
            </a:r>
            <a:r>
              <a:rPr lang="pl-PL" altLang="pl-PL" dirty="0"/>
              <a:t> </a:t>
            </a:r>
          </a:p>
        </p:txBody>
      </p:sp>
      <p:sp>
        <p:nvSpPr>
          <p:cNvPr id="23554" name="Symbol zastępczy zawartości 2">
            <a:extLst>
              <a:ext uri="{FF2B5EF4-FFF2-40B4-BE49-F238E27FC236}">
                <a16:creationId xmlns:a16="http://schemas.microsoft.com/office/drawing/2014/main" id="{F56E04D3-4368-2B61-16DE-BDEFB26093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pl-PL" altLang="pl-PL" sz="1600"/>
          </a:p>
          <a:p>
            <a:endParaRPr lang="pl-PL" altLang="pl-PL" sz="1600"/>
          </a:p>
          <a:p>
            <a:endParaRPr lang="pl-PL" altLang="pl-PL"/>
          </a:p>
        </p:txBody>
      </p:sp>
    </p:spTree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ytuł 1">
            <a:extLst>
              <a:ext uri="{FF2B5EF4-FFF2-40B4-BE49-F238E27FC236}">
                <a16:creationId xmlns:a16="http://schemas.microsoft.com/office/drawing/2014/main" id="{612046ED-BBC1-F5FF-9926-5EC5BA878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chemeClr val="accent2">
                    <a:lumMod val="50000"/>
                  </a:schemeClr>
                </a:solidFill>
              </a:rPr>
              <a:t>Fotorelacja</a:t>
            </a:r>
            <a:r>
              <a:rPr lang="pl-PL" altLang="pl-PL" dirty="0"/>
              <a:t> </a:t>
            </a:r>
          </a:p>
        </p:txBody>
      </p:sp>
      <p:sp>
        <p:nvSpPr>
          <p:cNvPr id="24578" name="Symbol zastępczy zawartości 1">
            <a:extLst>
              <a:ext uri="{FF2B5EF4-FFF2-40B4-BE49-F238E27FC236}">
                <a16:creationId xmlns:a16="http://schemas.microsoft.com/office/drawing/2014/main" id="{89C70C88-0E3D-94A6-BA18-7099749276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pl-PL" altLang="pl-PL"/>
          </a:p>
        </p:txBody>
      </p:sp>
    </p:spTree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Faseta">
  <a:themeElements>
    <a:clrScheme name="Pomarańczowy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759</TotalTime>
  <Words>137</Words>
  <Application>Microsoft Office PowerPoint</Application>
  <PresentationFormat>Pokaz na ekranie (4:3)</PresentationFormat>
  <Paragraphs>33</Paragraphs>
  <Slides>12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9" baseType="lpstr">
      <vt:lpstr>Arial</vt:lpstr>
      <vt:lpstr>Calibri</vt:lpstr>
      <vt:lpstr>Tahoma</vt:lpstr>
      <vt:lpstr>Trebuchet MS</vt:lpstr>
      <vt:lpstr>Wingdings</vt:lpstr>
      <vt:lpstr>Wingdings 3</vt:lpstr>
      <vt:lpstr>Faseta</vt:lpstr>
      <vt:lpstr>Prezentacja programu PowerPoint</vt:lpstr>
      <vt:lpstr>Prezentacja programu PowerPoint</vt:lpstr>
      <vt:lpstr>Osoby zaangażowane w projekt </vt:lpstr>
      <vt:lpstr>Krótki opis projektu  (co się wydarzyło w projekcie i jakie  dzięki niemu zaszły zmiany w społeczności) </vt:lpstr>
      <vt:lpstr>Partnerzy projektu  (prosimy wymienić nazwy partnerów  współpracujących przy realizacji projektu)</vt:lpstr>
      <vt:lpstr>Fotorelacja </vt:lpstr>
      <vt:lpstr>Fotorelacja </vt:lpstr>
      <vt:lpstr>Fotorelacja </vt:lpstr>
      <vt:lpstr>Fotorelacja </vt:lpstr>
      <vt:lpstr>Fotorelacja </vt:lpstr>
      <vt:lpstr>Fotorelacja 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Nidzicka Fundacja Rozwoju NIDA</dc:title>
  <dc:creator>LGDPW - Iwona</dc:creator>
  <cp:lastModifiedBy>LGD PW Iwona</cp:lastModifiedBy>
  <cp:revision>69</cp:revision>
  <dcterms:created xsi:type="dcterms:W3CDTF">2010-12-08T12:16:16Z</dcterms:created>
  <dcterms:modified xsi:type="dcterms:W3CDTF">2025-09-18T13:57:20Z</dcterms:modified>
</cp:coreProperties>
</file>