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52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87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9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23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56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8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50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74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71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51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960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EA8E1-F50B-4CDB-9099-0498F2761E7A}" type="datetimeFigureOut">
              <a:rPr lang="pl-PL" smtClean="0"/>
              <a:pPr/>
              <a:t>16.12.2022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4C97-1816-44E2-808F-9CE9A9B79D8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29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7" y="3356992"/>
            <a:ext cx="4294589" cy="1296000"/>
          </a:xfrm>
          <a:prstGeom prst="rect">
            <a:avLst/>
          </a:prstGeom>
        </p:spPr>
      </p:pic>
      <p:sp>
        <p:nvSpPr>
          <p:cNvPr id="8" name="Podtytuł 2"/>
          <p:cNvSpPr>
            <a:spLocks noGrp="1"/>
          </p:cNvSpPr>
          <p:nvPr>
            <p:ph type="subTitle" idx="1"/>
          </p:nvPr>
        </p:nvSpPr>
        <p:spPr>
          <a:xfrm>
            <a:off x="2732044" y="6100650"/>
            <a:ext cx="5400600" cy="55091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l"/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Ten utwór jest dostępny na licencji Creative </a:t>
            </a:r>
            <a:r>
              <a:rPr lang="pl-PL" sz="1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Commons</a:t>
            </a: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Uznanie autorstwa – Użycie niekomercyjne 4.0 (CC BY-NC 4.0)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4509120"/>
            <a:ext cx="7920880" cy="1477328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  <p:txBody>
          <a:bodyPr wrap="square">
            <a:spAutoFit/>
          </a:bodyPr>
          <a:lstStyle/>
          <a:p>
            <a:pPr algn="ctr"/>
            <a:r>
              <a:rPr lang="pl-PL" i="1" dirty="0">
                <a:solidFill>
                  <a:schemeClr val="accent2">
                    <a:lumMod val="75000"/>
                  </a:schemeClr>
                </a:solidFill>
              </a:rPr>
              <a:t>Logotypy ODL i innych partnerów </a:t>
            </a:r>
          </a:p>
          <a:p>
            <a:pPr algn="ctr"/>
            <a:r>
              <a:rPr lang="pl-PL" i="1" dirty="0">
                <a:solidFill>
                  <a:schemeClr val="accent2">
                    <a:lumMod val="75000"/>
                  </a:schemeClr>
                </a:solidFill>
              </a:rPr>
              <a:t>(mogą się również pojawić na odrębnej planszy, jeśli jest ich więcej) </a:t>
            </a:r>
          </a:p>
          <a:p>
            <a:pPr algn="ctr"/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pl-PL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krysias\Pulpit\logo DL i inne\Dzialaj_Lokalnie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1656" y="188640"/>
            <a:ext cx="1720688" cy="25200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708921"/>
            <a:ext cx="9144000" cy="1080119"/>
          </a:xfrm>
        </p:spPr>
        <p:txBody>
          <a:bodyPr>
            <a:normAutofit/>
          </a:bodyPr>
          <a:lstStyle/>
          <a:p>
            <a:pPr lvl="0"/>
            <a:r>
              <a:rPr lang="pl-PL" sz="2000" b="1" dirty="0"/>
              <a:t>Przedstawiony projekt dofinansowano ze środków</a:t>
            </a:r>
            <a:br>
              <a:rPr lang="pl-PL" sz="2000" b="1" dirty="0"/>
            </a:br>
            <a:r>
              <a:rPr lang="pl-PL" sz="2000" b="1" dirty="0"/>
              <a:t>programu „Działaj Lokalnie” Polsko-Amerykańskiej Fundacji Wolności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44992"/>
            <a:ext cx="3853071" cy="7200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92" y="6161385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41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</Words>
  <Application>Microsoft Office PowerPoint</Application>
  <PresentationFormat>Pokaz na ekranie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Przedstawiony projekt dofinansowano ze środków programu „Działaj Lokalnie” Polsko-Amerykańskiej Fundacji Wolności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Olkowicz</dc:creator>
  <cp:lastModifiedBy>Vostro3</cp:lastModifiedBy>
  <cp:revision>16</cp:revision>
  <dcterms:created xsi:type="dcterms:W3CDTF">2013-12-09T12:36:43Z</dcterms:created>
  <dcterms:modified xsi:type="dcterms:W3CDTF">2022-12-16T09:23:47Z</dcterms:modified>
</cp:coreProperties>
</file>